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73" r:id="rId8"/>
    <p:sldId id="258" r:id="rId9"/>
    <p:sldId id="266" r:id="rId10"/>
    <p:sldId id="277" r:id="rId11"/>
    <p:sldId id="276" r:id="rId12"/>
    <p:sldId id="278" r:id="rId13"/>
    <p:sldId id="279" r:id="rId14"/>
    <p:sldId id="280" r:id="rId15"/>
    <p:sldId id="281" r:id="rId16"/>
    <p:sldId id="275" r:id="rId17"/>
    <p:sldId id="274" r:id="rId18"/>
    <p:sldId id="267" r:id="rId19"/>
    <p:sldId id="268" r:id="rId20"/>
    <p:sldId id="269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pseudo%20greeps.t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is the </a:t>
            </a:r>
            <a:r>
              <a:rPr lang="en-GB" dirty="0" err="1"/>
              <a:t>G</a:t>
            </a:r>
            <a:r>
              <a:rPr lang="en-GB" dirty="0" err="1" smtClean="0"/>
              <a:t>reep</a:t>
            </a:r>
            <a:r>
              <a:rPr lang="en-GB" dirty="0" smtClean="0"/>
              <a:t> carrying a tomato?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checkFood</a:t>
            </a:r>
            <a:r>
              <a:rPr lang="en-GB" dirty="0" smtClean="0"/>
              <a:t>()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8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bring the tomato home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 if (</a:t>
            </a:r>
            <a:r>
              <a:rPr lang="en-GB" dirty="0" err="1"/>
              <a:t>carryingTomato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atWater</a:t>
            </a:r>
            <a:r>
              <a:rPr lang="en-GB" dirty="0"/>
              <a:t>())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int</a:t>
            </a:r>
            <a:r>
              <a:rPr lang="en-GB" dirty="0"/>
              <a:t> r = </a:t>
            </a:r>
            <a:r>
              <a:rPr lang="en-GB" dirty="0" err="1"/>
              <a:t>getRotation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setRotation</a:t>
            </a:r>
            <a:r>
              <a:rPr lang="en-GB" dirty="0"/>
              <a:t> (r + </a:t>
            </a:r>
            <a:r>
              <a:rPr lang="en-GB" dirty="0" err="1"/>
              <a:t>Greenfoot.getRandomNumber</a:t>
            </a:r>
            <a:r>
              <a:rPr lang="en-GB" dirty="0"/>
              <a:t>(80) + 60);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    else {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bringTomatoHome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smtClean="0"/>
              <a:t>}</a:t>
            </a:r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8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go to the centre of the pile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getTomatoes</a:t>
            </a:r>
            <a:r>
              <a:rPr lang="en-GB" dirty="0"/>
              <a:t>() != null)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TomatoPile</a:t>
            </a:r>
            <a:r>
              <a:rPr lang="en-GB" dirty="0"/>
              <a:t> tomatoes = </a:t>
            </a:r>
            <a:r>
              <a:rPr lang="en-GB" dirty="0" err="1"/>
              <a:t>getTomatoes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    if (!</a:t>
            </a:r>
            <a:r>
              <a:rPr lang="en-GB" dirty="0" err="1"/>
              <a:t>blockAtPile</a:t>
            </a:r>
            <a:r>
              <a:rPr lang="en-GB" dirty="0"/>
              <a:t>(tomatoes)) { //if there is no block on the pile, go to the centre of the pile.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  <a:r>
              <a:rPr lang="en-GB" dirty="0" err="1"/>
              <a:t>turnTowards</a:t>
            </a:r>
            <a:r>
              <a:rPr lang="en-GB" dirty="0"/>
              <a:t>(</a:t>
            </a:r>
            <a:r>
              <a:rPr lang="en-GB" dirty="0" err="1"/>
              <a:t>tomatoes.getX</a:t>
            </a:r>
            <a:r>
              <a:rPr lang="en-GB" dirty="0"/>
              <a:t>(), </a:t>
            </a:r>
            <a:r>
              <a:rPr lang="en-GB" dirty="0" err="1"/>
              <a:t>tomatoes.getY</a:t>
            </a:r>
            <a:r>
              <a:rPr lang="en-GB" dirty="0"/>
              <a:t>());</a:t>
            </a:r>
          </a:p>
          <a:p>
            <a:pPr marL="0" indent="0">
              <a:buNone/>
            </a:pPr>
            <a:r>
              <a:rPr lang="en-GB" dirty="0"/>
              <a:t>                move();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4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if there are no tomatoes left clear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getMemory</a:t>
            </a:r>
            <a:r>
              <a:rPr lang="en-GB" dirty="0"/>
              <a:t>(0) == TOMATO_LOCATION_KNOWN)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turnTowards</a:t>
            </a:r>
            <a:r>
              <a:rPr lang="en-GB" dirty="0"/>
              <a:t>(</a:t>
            </a:r>
            <a:r>
              <a:rPr lang="en-GB" dirty="0" err="1"/>
              <a:t>getMemory</a:t>
            </a:r>
            <a:r>
              <a:rPr lang="en-GB" dirty="0"/>
              <a:t>(1), </a:t>
            </a:r>
            <a:r>
              <a:rPr lang="en-GB" dirty="0" err="1"/>
              <a:t>getMemory</a:t>
            </a:r>
            <a:r>
              <a:rPr lang="en-GB" dirty="0"/>
              <a:t>(2));</a:t>
            </a:r>
          </a:p>
          <a:p>
            <a:pPr marL="0" indent="0">
              <a:buNone/>
            </a:pPr>
            <a:r>
              <a:rPr lang="en-GB" dirty="0"/>
              <a:t>            move();</a:t>
            </a:r>
          </a:p>
          <a:p>
            <a:pPr marL="0" indent="0">
              <a:buNone/>
            </a:pPr>
            <a:r>
              <a:rPr lang="en-GB" dirty="0"/>
              <a:t>            if (</a:t>
            </a:r>
            <a:r>
              <a:rPr lang="en-GB" dirty="0" err="1"/>
              <a:t>Math.abs</a:t>
            </a:r>
            <a:r>
              <a:rPr lang="en-GB" dirty="0"/>
              <a:t>(</a:t>
            </a:r>
            <a:r>
              <a:rPr lang="en-GB" dirty="0" err="1"/>
              <a:t>getMemory</a:t>
            </a:r>
            <a:r>
              <a:rPr lang="en-GB" dirty="0"/>
              <a:t>(1) - </a:t>
            </a:r>
            <a:r>
              <a:rPr lang="en-GB" dirty="0" err="1"/>
              <a:t>getX</a:t>
            </a:r>
            <a:r>
              <a:rPr lang="en-GB" dirty="0"/>
              <a:t>()) &lt; 5 &amp;&amp; </a:t>
            </a:r>
            <a:r>
              <a:rPr lang="en-GB" dirty="0" err="1"/>
              <a:t>Math.abs</a:t>
            </a:r>
            <a:r>
              <a:rPr lang="en-GB" dirty="0"/>
              <a:t>( </a:t>
            </a:r>
            <a:r>
              <a:rPr lang="en-GB" dirty="0" err="1"/>
              <a:t>getMemory</a:t>
            </a:r>
            <a:r>
              <a:rPr lang="en-GB" dirty="0"/>
              <a:t>(2) - </a:t>
            </a:r>
            <a:r>
              <a:rPr lang="en-GB" dirty="0" err="1"/>
              <a:t>getY</a:t>
            </a:r>
            <a:r>
              <a:rPr lang="en-GB" dirty="0"/>
              <a:t>()) &lt; 5){</a:t>
            </a:r>
          </a:p>
          <a:p>
            <a:pPr marL="0" indent="0">
              <a:buNone/>
            </a:pPr>
            <a:r>
              <a:rPr lang="en-GB" dirty="0"/>
              <a:t>                if (</a:t>
            </a:r>
            <a:r>
              <a:rPr lang="en-GB" dirty="0" err="1"/>
              <a:t>getTomatoes</a:t>
            </a:r>
            <a:r>
              <a:rPr lang="en-GB" dirty="0"/>
              <a:t>() == null){</a:t>
            </a:r>
          </a:p>
          <a:p>
            <a:pPr marL="0" indent="0">
              <a:buNone/>
            </a:pPr>
            <a:r>
              <a:rPr lang="en-GB" dirty="0"/>
              <a:t>                    </a:t>
            </a:r>
            <a:r>
              <a:rPr lang="en-GB" dirty="0" err="1"/>
              <a:t>setMemory</a:t>
            </a:r>
            <a:r>
              <a:rPr lang="en-GB" dirty="0"/>
              <a:t>(0, TOMATO_LOCATION_KNOWN - 1);</a:t>
            </a:r>
          </a:p>
          <a:p>
            <a:pPr marL="0" indent="0">
              <a:buNone/>
            </a:pPr>
            <a:r>
              <a:rPr lang="en-GB" dirty="0"/>
              <a:t>                }</a:t>
            </a:r>
          </a:p>
          <a:p>
            <a:pPr marL="0" indent="0">
              <a:buNone/>
            </a:pPr>
            <a:r>
              <a:rPr lang="en-GB" dirty="0"/>
              <a:t>            }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suicidal </a:t>
            </a:r>
            <a:r>
              <a:rPr lang="en-GB" dirty="0" err="1" smtClean="0"/>
              <a:t>Greeps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if (</a:t>
            </a:r>
            <a:r>
              <a:rPr lang="en-GB" dirty="0" err="1"/>
              <a:t>numberOfOpponents</a:t>
            </a:r>
            <a:r>
              <a:rPr lang="en-GB" dirty="0"/>
              <a:t>(false) &gt; 3) { 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kablam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22029" cy="1325563"/>
          </a:xfrm>
        </p:spPr>
        <p:txBody>
          <a:bodyPr/>
          <a:lstStyle/>
          <a:p>
            <a:r>
              <a:rPr lang="en-GB" dirty="0" smtClean="0"/>
              <a:t>6</a:t>
            </a:r>
            <a:r>
              <a:rPr lang="en-GB" baseline="30000" dirty="0" smtClean="0"/>
              <a:t>th</a:t>
            </a:r>
            <a:r>
              <a:rPr lang="en-GB" dirty="0" smtClean="0"/>
              <a:t> tomato hunt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5072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else {</a:t>
            </a:r>
          </a:p>
          <a:p>
            <a:pPr marL="0" indent="0">
              <a:buNone/>
            </a:pPr>
            <a:r>
              <a:rPr lang="en-GB" dirty="0"/>
              <a:t>            </a:t>
            </a:r>
            <a:r>
              <a:rPr lang="en-GB" dirty="0" err="1"/>
              <a:t>randomWalk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    }</a:t>
            </a:r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Pseudo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2" action="ppaction://hlinkfile"/>
              </a:rPr>
              <a:t>Link to pseudo code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6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96" y="1979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Our Experience with modifying the </a:t>
            </a:r>
            <a:r>
              <a:rPr lang="en-GB" dirty="0" err="1" smtClean="0"/>
              <a:t>Greeps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(Java)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6" y="4839826"/>
            <a:ext cx="10869561" cy="22246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 smtClean="0"/>
              <a:t>The problems we encountered and how we solved them?</a:t>
            </a:r>
            <a:endParaRPr lang="en-GB" sz="6000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The </a:t>
            </a:r>
            <a:r>
              <a:rPr lang="en-GB" dirty="0" err="1" smtClean="0"/>
              <a:t>Greeps</a:t>
            </a:r>
            <a:r>
              <a:rPr lang="en-GB" dirty="0" smtClean="0"/>
              <a:t> couldn’t remember where the tomato pile was located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</a:t>
            </a:r>
            <a:r>
              <a:rPr lang="en-GB" dirty="0" err="1" smtClean="0"/>
              <a:t>Greep</a:t>
            </a:r>
            <a:r>
              <a:rPr lang="en-GB" dirty="0" smtClean="0"/>
              <a:t> picks up a tomato it registers the location of the pile in its memory so it remembers where to find the tomatoes when it takes the tomato back to the ship.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76" y="4140338"/>
            <a:ext cx="3032339" cy="2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59973" y="362430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40828" y="234182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forgetful</a:t>
            </a:r>
            <a:endParaRPr lang="en-GB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we going to cover?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3" y="1268361"/>
            <a:ext cx="10645877" cy="5486400"/>
          </a:xfrm>
        </p:spPr>
        <p:txBody>
          <a:bodyPr>
            <a:normAutofit/>
          </a:bodyPr>
          <a:lstStyle/>
          <a:p>
            <a:r>
              <a:rPr lang="en-GB" dirty="0" smtClean="0"/>
              <a:t>GitHub: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hat </a:t>
            </a:r>
            <a:r>
              <a:rPr lang="en-GB" dirty="0"/>
              <a:t>it </a:t>
            </a:r>
            <a:r>
              <a:rPr lang="en-GB" dirty="0" smtClean="0"/>
              <a:t>is?</a:t>
            </a:r>
          </a:p>
          <a:p>
            <a:pPr lvl="1"/>
            <a:r>
              <a:rPr lang="en-GB" dirty="0"/>
              <a:t>H</a:t>
            </a:r>
            <a:r>
              <a:rPr lang="en-GB" dirty="0" smtClean="0"/>
              <a:t>ow does it work?</a:t>
            </a:r>
          </a:p>
          <a:p>
            <a:pPr lvl="1"/>
            <a:r>
              <a:rPr lang="en-GB" dirty="0"/>
              <a:t>O</a:t>
            </a:r>
            <a:r>
              <a:rPr lang="en-GB" dirty="0" smtClean="0"/>
              <a:t>ur experience?</a:t>
            </a:r>
            <a:endParaRPr lang="en-GB" dirty="0"/>
          </a:p>
          <a:p>
            <a:r>
              <a:rPr lang="en-GB" dirty="0" err="1" smtClean="0"/>
              <a:t>GreenFoot</a:t>
            </a:r>
            <a:r>
              <a:rPr lang="en-GB" dirty="0" smtClean="0"/>
              <a:t>: </a:t>
            </a:r>
          </a:p>
          <a:p>
            <a:pPr lvl="1"/>
            <a:r>
              <a:rPr lang="en-GB" dirty="0" smtClean="0"/>
              <a:t>What is it ?</a:t>
            </a:r>
          </a:p>
          <a:p>
            <a:pPr lvl="1"/>
            <a:r>
              <a:rPr lang="en-GB" dirty="0" smtClean="0"/>
              <a:t>Our Experience?</a:t>
            </a:r>
            <a:endParaRPr lang="en-GB" dirty="0"/>
          </a:p>
          <a:p>
            <a:r>
              <a:rPr lang="en-GB" dirty="0" err="1" smtClean="0"/>
              <a:t>Greeps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Our Modifications</a:t>
            </a:r>
          </a:p>
          <a:p>
            <a:pPr lvl="1"/>
            <a:r>
              <a:rPr lang="en-GB" dirty="0" smtClean="0"/>
              <a:t>Our Experience</a:t>
            </a:r>
            <a:endParaRPr lang="en-GB" dirty="0"/>
          </a:p>
          <a:p>
            <a:r>
              <a:rPr lang="en-GB" dirty="0"/>
              <a:t>Demo </a:t>
            </a:r>
            <a:r>
              <a:rPr lang="en-GB" dirty="0" smtClean="0"/>
              <a:t>of our </a:t>
            </a:r>
            <a:r>
              <a:rPr lang="en-GB" dirty="0" err="1" smtClean="0"/>
              <a:t>Greeps</a:t>
            </a:r>
            <a:r>
              <a:rPr lang="en-GB" dirty="0" smtClean="0"/>
              <a:t>!</a:t>
            </a:r>
            <a:endParaRPr lang="en-GB" dirty="0"/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18" y="1927901"/>
            <a:ext cx="8880227" cy="479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79" y="451141"/>
            <a:ext cx="3955026" cy="1239547"/>
          </a:xfrm>
        </p:spPr>
        <p:txBody>
          <a:bodyPr/>
          <a:lstStyle/>
          <a:p>
            <a:r>
              <a:rPr lang="en-GB" dirty="0" smtClean="0"/>
              <a:t>Facebook Messenger</a:t>
            </a:r>
          </a:p>
          <a:p>
            <a:r>
              <a:rPr lang="en-GB" dirty="0" smtClean="0"/>
              <a:t>GitHub Debug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outlook.office.com/owa/service.svc/s/GetAttachmentThumbnail?id=AAMkADA1YTlkNWE0LWI1ZDMtNDJmZC1iYmM2LTBmODIyYTUxOWE2OQBGAAAAAACwMZDAD73jRprQNe171101BwAqCY1zBNXyRrJSMyT%2BxuaCAAAAAAEMAAAqCY1zBNXyRrJSMyT%2BxuaCAAB9np3mAAABEgAQAIql%2F%2B6Z3sxCvy5lom33jy4%3D&amp;thumbnailType=2&amp;X-OWA-CANARY=84E4XATX8kad0hi0Bq_bKjAy1SvROtMYitJVc81mkx9UfxFWVNvdfiSVbe6XoyFIBsv7kpTVcwI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46" y="1690687"/>
            <a:ext cx="2747006" cy="48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Tom\Desktop\gitIss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22376" r="35461" b="27356"/>
          <a:stretch/>
        </p:blipFill>
        <p:spPr bwMode="auto">
          <a:xfrm>
            <a:off x="155575" y="1442849"/>
            <a:ext cx="6989280" cy="48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31155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r>
              <a:rPr lang="en-GB" dirty="0" smtClean="0"/>
              <a:t>Free (Well mostly)</a:t>
            </a:r>
          </a:p>
          <a:p>
            <a:r>
              <a:rPr lang="en-GB" dirty="0" smtClean="0"/>
              <a:t>12 Million Active Users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 descr="C:\Users\Tom\Desktop\github desk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69"/>
          <a:stretch/>
        </p:blipFill>
        <p:spPr bwMode="auto">
          <a:xfrm>
            <a:off x="4520484" y="2575776"/>
            <a:ext cx="6391444" cy="34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have no idea what to write here</a:t>
            </a:r>
          </a:p>
          <a:p>
            <a:r>
              <a:rPr lang="en-GB" dirty="0" smtClean="0"/>
              <a:t>I'm thinking about saying about forking, committing and pull requests</a:t>
            </a:r>
          </a:p>
          <a:p>
            <a:r>
              <a:rPr lang="en-GB" dirty="0" smtClean="0"/>
              <a:t>GitHub is a git repository web service which is based on Git software, Git software is used as a source code management system which is capable of revision control. There are other versions out there e.g. </a:t>
            </a:r>
            <a:r>
              <a:rPr lang="en-GB" dirty="0" err="1" smtClean="0"/>
              <a:t>GitLab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GB" dirty="0" smtClean="0"/>
              <a:t>Good as long as you are careful</a:t>
            </a:r>
          </a:p>
          <a:p>
            <a:r>
              <a:rPr lang="en-GB" dirty="0" smtClean="0"/>
              <a:t>Provides lots of useful features such as:</a:t>
            </a:r>
          </a:p>
          <a:p>
            <a:pPr lvl="1"/>
            <a:r>
              <a:rPr lang="en-GB" dirty="0" smtClean="0"/>
              <a:t>Keeping track of changes</a:t>
            </a:r>
          </a:p>
          <a:p>
            <a:pPr lvl="1"/>
            <a:r>
              <a:rPr lang="en-GB" dirty="0" smtClean="0"/>
              <a:t>Shows exactly what changes have been made in code</a:t>
            </a:r>
          </a:p>
          <a:p>
            <a:r>
              <a:rPr lang="en-GB" dirty="0" smtClean="0"/>
              <a:t>Allows for version management </a:t>
            </a:r>
          </a:p>
          <a:p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33839" r="27209" b="18908"/>
          <a:stretch/>
        </p:blipFill>
        <p:spPr bwMode="auto">
          <a:xfrm>
            <a:off x="5526671" y="2529062"/>
            <a:ext cx="5911493" cy="299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GreenFoot</a:t>
            </a:r>
            <a:r>
              <a:rPr lang="en-GB" dirty="0" smtClean="0"/>
              <a:t>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0" y="3780871"/>
            <a:ext cx="5468220" cy="30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343446"/>
            <a:ext cx="10515600" cy="1325563"/>
          </a:xfrm>
        </p:spPr>
        <p:txBody>
          <a:bodyPr/>
          <a:lstStyle/>
          <a:p>
            <a:r>
              <a:rPr lang="en-GB" dirty="0" smtClean="0"/>
              <a:t>Our experience of GreenFoot</a:t>
            </a:r>
            <a:endParaRPr lang="en-GB" dirty="0"/>
          </a:p>
        </p:txBody>
      </p:sp>
      <p:pic>
        <p:nvPicPr>
          <p:cNvPr id="4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180 Presentation 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6" y="4195182"/>
            <a:ext cx="3103809" cy="23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730" y="1609859"/>
            <a:ext cx="3528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Difficult to find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Debugging can be unhelpful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1" name="Picture 3" descr="C:\Users\Tom\Desktop\eclipsevsgreenfo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"/>
          <a:stretch/>
        </p:blipFill>
        <p:spPr bwMode="auto">
          <a:xfrm>
            <a:off x="3569110" y="1771343"/>
            <a:ext cx="8499557" cy="50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6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wander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812</Words>
  <Application>Microsoft Office PowerPoint</Application>
  <PresentationFormat>Widescreen</PresentationFormat>
  <Paragraphs>145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Return of the Greeps</vt:lpstr>
      <vt:lpstr>What are we going to cover?</vt:lpstr>
      <vt:lpstr>GitHub – What is it?</vt:lpstr>
      <vt:lpstr>How does it work?</vt:lpstr>
      <vt:lpstr>Our experience of GitHub</vt:lpstr>
      <vt:lpstr>GreenFoot – What is it?</vt:lpstr>
      <vt:lpstr>Our experience of GreenFoot</vt:lpstr>
      <vt:lpstr>Evolution of our Greeps…</vt:lpstr>
      <vt:lpstr>Our Basic Structure</vt:lpstr>
      <vt:lpstr>1st is the Greep carrying a tomato?</vt:lpstr>
      <vt:lpstr>2nd bring the tomato home</vt:lpstr>
      <vt:lpstr>3rd go to the centre of the pile</vt:lpstr>
      <vt:lpstr>4th if there are no tomatoes left clear memory</vt:lpstr>
      <vt:lpstr>5th suicidal Greeps</vt:lpstr>
      <vt:lpstr>6th tomato hunt</vt:lpstr>
      <vt:lpstr>Pseudo Code</vt:lpstr>
      <vt:lpstr>Our Experience with modifying the Greeps: (Java)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55</cp:revision>
  <dcterms:created xsi:type="dcterms:W3CDTF">2016-02-03T21:16:10Z</dcterms:created>
  <dcterms:modified xsi:type="dcterms:W3CDTF">2016-02-21T20:21:35Z</dcterms:modified>
</cp:coreProperties>
</file>